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32" r:id="rId1"/>
  </p:sldMasterIdLst>
  <p:sldIdLst>
    <p:sldId id="256" r:id="rId2"/>
  </p:sldIdLst>
  <p:sldSz cx="7920038" cy="5400675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>
        <p:scale>
          <a:sx n="66" d="100"/>
          <a:sy n="66" d="100"/>
        </p:scale>
        <p:origin x="1740" y="5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svg>
</file>

<file path=ppt/media/image5.png>
</file>

<file path=ppt/media/image6.sv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94003" y="883861"/>
            <a:ext cx="6732032" cy="1880235"/>
          </a:xfrm>
        </p:spPr>
        <p:txBody>
          <a:bodyPr anchor="b"/>
          <a:lstStyle>
            <a:lvl1pPr algn="ctr">
              <a:defRPr sz="4725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990005" y="2836605"/>
            <a:ext cx="5940029" cy="1303913"/>
          </a:xfrm>
        </p:spPr>
        <p:txBody>
          <a:bodyPr/>
          <a:lstStyle>
            <a:lvl1pPr marL="0" indent="0" algn="ctr">
              <a:buNone/>
              <a:defRPr sz="1890"/>
            </a:lvl1pPr>
            <a:lvl2pPr marL="360045" indent="0" algn="ctr">
              <a:buNone/>
              <a:defRPr sz="1575"/>
            </a:lvl2pPr>
            <a:lvl3pPr marL="720090" indent="0" algn="ctr">
              <a:buNone/>
              <a:defRPr sz="1418"/>
            </a:lvl3pPr>
            <a:lvl4pPr marL="1080135" indent="0" algn="ctr">
              <a:buNone/>
              <a:defRPr sz="1260"/>
            </a:lvl4pPr>
            <a:lvl5pPr marL="1440180" indent="0" algn="ctr">
              <a:buNone/>
              <a:defRPr sz="1260"/>
            </a:lvl5pPr>
            <a:lvl6pPr marL="1800225" indent="0" algn="ctr">
              <a:buNone/>
              <a:defRPr sz="1260"/>
            </a:lvl6pPr>
            <a:lvl7pPr marL="2160270" indent="0" algn="ctr">
              <a:buNone/>
              <a:defRPr sz="1260"/>
            </a:lvl7pPr>
            <a:lvl8pPr marL="2520315" indent="0" algn="ctr">
              <a:buNone/>
              <a:defRPr sz="1260"/>
            </a:lvl8pPr>
            <a:lvl9pPr marL="2880360" indent="0" algn="ctr">
              <a:buNone/>
              <a:defRPr sz="1260"/>
            </a:lvl9pPr>
          </a:lstStyle>
          <a:p>
            <a:r>
              <a:rPr lang="pt-BR"/>
              <a:t>Clique para editar o estilo do subtítulo Mestre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8F1E04-52E2-4B79-AF45-948D40DE4B67}" type="datetimeFigureOut">
              <a:rPr lang="pt-BR" smtClean="0"/>
              <a:t>19/02/2020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288CC-B006-4353-8E26-4D6BEDF8363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43835034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8F1E04-52E2-4B79-AF45-948D40DE4B67}" type="datetimeFigureOut">
              <a:rPr lang="pt-BR" smtClean="0"/>
              <a:t>19/02/2020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288CC-B006-4353-8E26-4D6BEDF8363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0361714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667778" y="287536"/>
            <a:ext cx="1707758" cy="4576822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544503" y="287536"/>
            <a:ext cx="5024274" cy="4576822"/>
          </a:xfrm>
        </p:spPr>
        <p:txBody>
          <a:bodyPr vert="eaVer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8F1E04-52E2-4B79-AF45-948D40DE4B67}" type="datetimeFigureOut">
              <a:rPr lang="pt-BR" smtClean="0"/>
              <a:t>19/02/2020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288CC-B006-4353-8E26-4D6BEDF8363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6037556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8F1E04-52E2-4B79-AF45-948D40DE4B67}" type="datetimeFigureOut">
              <a:rPr lang="pt-BR" smtClean="0"/>
              <a:t>19/02/2020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288CC-B006-4353-8E26-4D6BEDF8363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3164110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0378" y="1346420"/>
            <a:ext cx="6831033" cy="2246530"/>
          </a:xfrm>
        </p:spPr>
        <p:txBody>
          <a:bodyPr anchor="b"/>
          <a:lstStyle>
            <a:lvl1pPr>
              <a:defRPr sz="4725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40378" y="3614203"/>
            <a:ext cx="6831033" cy="1181397"/>
          </a:xfrm>
        </p:spPr>
        <p:txBody>
          <a:bodyPr/>
          <a:lstStyle>
            <a:lvl1pPr marL="0" indent="0">
              <a:buNone/>
              <a:defRPr sz="1890">
                <a:solidFill>
                  <a:schemeClr val="tx1"/>
                </a:solidFill>
              </a:defRPr>
            </a:lvl1pPr>
            <a:lvl2pPr marL="360045" indent="0">
              <a:buNone/>
              <a:defRPr sz="1575">
                <a:solidFill>
                  <a:schemeClr val="tx1">
                    <a:tint val="75000"/>
                  </a:schemeClr>
                </a:solidFill>
              </a:defRPr>
            </a:lvl2pPr>
            <a:lvl3pPr marL="720090" indent="0">
              <a:buNone/>
              <a:defRPr sz="1418">
                <a:solidFill>
                  <a:schemeClr val="tx1">
                    <a:tint val="75000"/>
                  </a:schemeClr>
                </a:solidFill>
              </a:defRPr>
            </a:lvl3pPr>
            <a:lvl4pPr marL="1080135" indent="0">
              <a:buNone/>
              <a:defRPr sz="1260">
                <a:solidFill>
                  <a:schemeClr val="tx1">
                    <a:tint val="75000"/>
                  </a:schemeClr>
                </a:solidFill>
              </a:defRPr>
            </a:lvl4pPr>
            <a:lvl5pPr marL="1440180" indent="0">
              <a:buNone/>
              <a:defRPr sz="1260">
                <a:solidFill>
                  <a:schemeClr val="tx1">
                    <a:tint val="75000"/>
                  </a:schemeClr>
                </a:solidFill>
              </a:defRPr>
            </a:lvl5pPr>
            <a:lvl6pPr marL="1800225" indent="0">
              <a:buNone/>
              <a:defRPr sz="1260">
                <a:solidFill>
                  <a:schemeClr val="tx1">
                    <a:tint val="75000"/>
                  </a:schemeClr>
                </a:solidFill>
              </a:defRPr>
            </a:lvl6pPr>
            <a:lvl7pPr marL="2160270" indent="0">
              <a:buNone/>
              <a:defRPr sz="1260">
                <a:solidFill>
                  <a:schemeClr val="tx1">
                    <a:tint val="75000"/>
                  </a:schemeClr>
                </a:solidFill>
              </a:defRPr>
            </a:lvl7pPr>
            <a:lvl8pPr marL="2520315" indent="0">
              <a:buNone/>
              <a:defRPr sz="1260">
                <a:solidFill>
                  <a:schemeClr val="tx1">
                    <a:tint val="75000"/>
                  </a:schemeClr>
                </a:solidFill>
              </a:defRPr>
            </a:lvl8pPr>
            <a:lvl9pPr marL="2880360" indent="0">
              <a:buNone/>
              <a:defRPr sz="126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8F1E04-52E2-4B79-AF45-948D40DE4B67}" type="datetimeFigureOut">
              <a:rPr lang="pt-BR" smtClean="0"/>
              <a:t>19/02/2020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288CC-B006-4353-8E26-4D6BEDF8363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8028799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44503" y="1437680"/>
            <a:ext cx="3366016" cy="3426679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009519" y="1437680"/>
            <a:ext cx="3366016" cy="3426679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8F1E04-52E2-4B79-AF45-948D40DE4B67}" type="datetimeFigureOut">
              <a:rPr lang="pt-BR" smtClean="0"/>
              <a:t>19/02/2020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288CC-B006-4353-8E26-4D6BEDF8363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56235785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5534" y="287537"/>
            <a:ext cx="6831033" cy="1043881"/>
          </a:xfrm>
        </p:spPr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45535" y="1323916"/>
            <a:ext cx="3350547" cy="648831"/>
          </a:xfrm>
        </p:spPr>
        <p:txBody>
          <a:bodyPr anchor="b"/>
          <a:lstStyle>
            <a:lvl1pPr marL="0" indent="0">
              <a:buNone/>
              <a:defRPr sz="1890" b="1"/>
            </a:lvl1pPr>
            <a:lvl2pPr marL="360045" indent="0">
              <a:buNone/>
              <a:defRPr sz="1575" b="1"/>
            </a:lvl2pPr>
            <a:lvl3pPr marL="720090" indent="0">
              <a:buNone/>
              <a:defRPr sz="1418" b="1"/>
            </a:lvl3pPr>
            <a:lvl4pPr marL="1080135" indent="0">
              <a:buNone/>
              <a:defRPr sz="1260" b="1"/>
            </a:lvl4pPr>
            <a:lvl5pPr marL="1440180" indent="0">
              <a:buNone/>
              <a:defRPr sz="1260" b="1"/>
            </a:lvl5pPr>
            <a:lvl6pPr marL="1800225" indent="0">
              <a:buNone/>
              <a:defRPr sz="1260" b="1"/>
            </a:lvl6pPr>
            <a:lvl7pPr marL="2160270" indent="0">
              <a:buNone/>
              <a:defRPr sz="1260" b="1"/>
            </a:lvl7pPr>
            <a:lvl8pPr marL="2520315" indent="0">
              <a:buNone/>
              <a:defRPr sz="1260" b="1"/>
            </a:lvl8pPr>
            <a:lvl9pPr marL="2880360" indent="0">
              <a:buNone/>
              <a:defRPr sz="126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45535" y="1972747"/>
            <a:ext cx="3350547" cy="2901613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009520" y="1323916"/>
            <a:ext cx="3367048" cy="648831"/>
          </a:xfrm>
        </p:spPr>
        <p:txBody>
          <a:bodyPr anchor="b"/>
          <a:lstStyle>
            <a:lvl1pPr marL="0" indent="0">
              <a:buNone/>
              <a:defRPr sz="1890" b="1"/>
            </a:lvl1pPr>
            <a:lvl2pPr marL="360045" indent="0">
              <a:buNone/>
              <a:defRPr sz="1575" b="1"/>
            </a:lvl2pPr>
            <a:lvl3pPr marL="720090" indent="0">
              <a:buNone/>
              <a:defRPr sz="1418" b="1"/>
            </a:lvl3pPr>
            <a:lvl4pPr marL="1080135" indent="0">
              <a:buNone/>
              <a:defRPr sz="1260" b="1"/>
            </a:lvl4pPr>
            <a:lvl5pPr marL="1440180" indent="0">
              <a:buNone/>
              <a:defRPr sz="1260" b="1"/>
            </a:lvl5pPr>
            <a:lvl6pPr marL="1800225" indent="0">
              <a:buNone/>
              <a:defRPr sz="1260" b="1"/>
            </a:lvl6pPr>
            <a:lvl7pPr marL="2160270" indent="0">
              <a:buNone/>
              <a:defRPr sz="1260" b="1"/>
            </a:lvl7pPr>
            <a:lvl8pPr marL="2520315" indent="0">
              <a:buNone/>
              <a:defRPr sz="1260" b="1"/>
            </a:lvl8pPr>
            <a:lvl9pPr marL="2880360" indent="0">
              <a:buNone/>
              <a:defRPr sz="126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009520" y="1972747"/>
            <a:ext cx="3367048" cy="2901613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8F1E04-52E2-4B79-AF45-948D40DE4B67}" type="datetimeFigureOut">
              <a:rPr lang="pt-BR" smtClean="0"/>
              <a:t>19/02/2020</a:t>
            </a:fld>
            <a:endParaRPr lang="pt-B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288CC-B006-4353-8E26-4D6BEDF8363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7751651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8F1E04-52E2-4B79-AF45-948D40DE4B67}" type="datetimeFigureOut">
              <a:rPr lang="pt-BR" smtClean="0"/>
              <a:t>19/02/2020</a:t>
            </a:fld>
            <a:endParaRPr lang="pt-B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288CC-B006-4353-8E26-4D6BEDF8363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69873385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8F1E04-52E2-4B79-AF45-948D40DE4B67}" type="datetimeFigureOut">
              <a:rPr lang="pt-BR" smtClean="0"/>
              <a:t>19/02/2020</a:t>
            </a:fld>
            <a:endParaRPr lang="pt-B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288CC-B006-4353-8E26-4D6BEDF8363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07068364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5534" y="360045"/>
            <a:ext cx="2554418" cy="1260158"/>
          </a:xfrm>
        </p:spPr>
        <p:txBody>
          <a:bodyPr anchor="b"/>
          <a:lstStyle>
            <a:lvl1pPr>
              <a:defRPr sz="252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367048" y="777598"/>
            <a:ext cx="4009519" cy="3837980"/>
          </a:xfrm>
        </p:spPr>
        <p:txBody>
          <a:bodyPr/>
          <a:lstStyle>
            <a:lvl1pPr>
              <a:defRPr sz="2520"/>
            </a:lvl1pPr>
            <a:lvl2pPr>
              <a:defRPr sz="2205"/>
            </a:lvl2pPr>
            <a:lvl3pPr>
              <a:defRPr sz="1890"/>
            </a:lvl3pPr>
            <a:lvl4pPr>
              <a:defRPr sz="1575"/>
            </a:lvl4pPr>
            <a:lvl5pPr>
              <a:defRPr sz="1575"/>
            </a:lvl5pPr>
            <a:lvl6pPr>
              <a:defRPr sz="1575"/>
            </a:lvl6pPr>
            <a:lvl7pPr>
              <a:defRPr sz="1575"/>
            </a:lvl7pPr>
            <a:lvl8pPr>
              <a:defRPr sz="1575"/>
            </a:lvl8pPr>
            <a:lvl9pPr>
              <a:defRPr sz="1575"/>
            </a:lvl9pPr>
          </a:lstStyle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45534" y="1620202"/>
            <a:ext cx="2554418" cy="3001626"/>
          </a:xfrm>
        </p:spPr>
        <p:txBody>
          <a:bodyPr/>
          <a:lstStyle>
            <a:lvl1pPr marL="0" indent="0">
              <a:buNone/>
              <a:defRPr sz="1260"/>
            </a:lvl1pPr>
            <a:lvl2pPr marL="360045" indent="0">
              <a:buNone/>
              <a:defRPr sz="1103"/>
            </a:lvl2pPr>
            <a:lvl3pPr marL="720090" indent="0">
              <a:buNone/>
              <a:defRPr sz="945"/>
            </a:lvl3pPr>
            <a:lvl4pPr marL="1080135" indent="0">
              <a:buNone/>
              <a:defRPr sz="788"/>
            </a:lvl4pPr>
            <a:lvl5pPr marL="1440180" indent="0">
              <a:buNone/>
              <a:defRPr sz="788"/>
            </a:lvl5pPr>
            <a:lvl6pPr marL="1800225" indent="0">
              <a:buNone/>
              <a:defRPr sz="788"/>
            </a:lvl6pPr>
            <a:lvl7pPr marL="2160270" indent="0">
              <a:buNone/>
              <a:defRPr sz="788"/>
            </a:lvl7pPr>
            <a:lvl8pPr marL="2520315" indent="0">
              <a:buNone/>
              <a:defRPr sz="788"/>
            </a:lvl8pPr>
            <a:lvl9pPr marL="2880360" indent="0">
              <a:buNone/>
              <a:defRPr sz="788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8F1E04-52E2-4B79-AF45-948D40DE4B67}" type="datetimeFigureOut">
              <a:rPr lang="pt-BR" smtClean="0"/>
              <a:t>19/02/2020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288CC-B006-4353-8E26-4D6BEDF8363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2432941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45534" y="360045"/>
            <a:ext cx="2554418" cy="1260158"/>
          </a:xfrm>
        </p:spPr>
        <p:txBody>
          <a:bodyPr anchor="b"/>
          <a:lstStyle>
            <a:lvl1pPr>
              <a:defRPr sz="252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367048" y="777598"/>
            <a:ext cx="4009519" cy="3837980"/>
          </a:xfrm>
        </p:spPr>
        <p:txBody>
          <a:bodyPr anchor="t"/>
          <a:lstStyle>
            <a:lvl1pPr marL="0" indent="0">
              <a:buNone/>
              <a:defRPr sz="2520"/>
            </a:lvl1pPr>
            <a:lvl2pPr marL="360045" indent="0">
              <a:buNone/>
              <a:defRPr sz="2205"/>
            </a:lvl2pPr>
            <a:lvl3pPr marL="720090" indent="0">
              <a:buNone/>
              <a:defRPr sz="1890"/>
            </a:lvl3pPr>
            <a:lvl4pPr marL="1080135" indent="0">
              <a:buNone/>
              <a:defRPr sz="1575"/>
            </a:lvl4pPr>
            <a:lvl5pPr marL="1440180" indent="0">
              <a:buNone/>
              <a:defRPr sz="1575"/>
            </a:lvl5pPr>
            <a:lvl6pPr marL="1800225" indent="0">
              <a:buNone/>
              <a:defRPr sz="1575"/>
            </a:lvl6pPr>
            <a:lvl7pPr marL="2160270" indent="0">
              <a:buNone/>
              <a:defRPr sz="1575"/>
            </a:lvl7pPr>
            <a:lvl8pPr marL="2520315" indent="0">
              <a:buNone/>
              <a:defRPr sz="1575"/>
            </a:lvl8pPr>
            <a:lvl9pPr marL="2880360" indent="0">
              <a:buNone/>
              <a:defRPr sz="1575"/>
            </a:lvl9pPr>
          </a:lstStyle>
          <a:p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545534" y="1620202"/>
            <a:ext cx="2554418" cy="3001626"/>
          </a:xfrm>
        </p:spPr>
        <p:txBody>
          <a:bodyPr/>
          <a:lstStyle>
            <a:lvl1pPr marL="0" indent="0">
              <a:buNone/>
              <a:defRPr sz="1260"/>
            </a:lvl1pPr>
            <a:lvl2pPr marL="360045" indent="0">
              <a:buNone/>
              <a:defRPr sz="1103"/>
            </a:lvl2pPr>
            <a:lvl3pPr marL="720090" indent="0">
              <a:buNone/>
              <a:defRPr sz="945"/>
            </a:lvl3pPr>
            <a:lvl4pPr marL="1080135" indent="0">
              <a:buNone/>
              <a:defRPr sz="788"/>
            </a:lvl4pPr>
            <a:lvl5pPr marL="1440180" indent="0">
              <a:buNone/>
              <a:defRPr sz="788"/>
            </a:lvl5pPr>
            <a:lvl6pPr marL="1800225" indent="0">
              <a:buNone/>
              <a:defRPr sz="788"/>
            </a:lvl6pPr>
            <a:lvl7pPr marL="2160270" indent="0">
              <a:buNone/>
              <a:defRPr sz="788"/>
            </a:lvl7pPr>
            <a:lvl8pPr marL="2520315" indent="0">
              <a:buNone/>
              <a:defRPr sz="788"/>
            </a:lvl8pPr>
            <a:lvl9pPr marL="2880360" indent="0">
              <a:buNone/>
              <a:defRPr sz="788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8F1E04-52E2-4B79-AF45-948D40DE4B67}" type="datetimeFigureOut">
              <a:rPr lang="pt-BR" smtClean="0"/>
              <a:t>19/02/2020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9288CC-B006-4353-8E26-4D6BEDF8363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664542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544503" y="287537"/>
            <a:ext cx="6831033" cy="104388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44503" y="1437680"/>
            <a:ext cx="6831033" cy="342667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544502" y="5005627"/>
            <a:ext cx="1782009" cy="28753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4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98F1E04-52E2-4B79-AF45-948D40DE4B67}" type="datetimeFigureOut">
              <a:rPr lang="pt-BR" smtClean="0"/>
              <a:t>19/02/2020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623513" y="5005627"/>
            <a:ext cx="2673013" cy="28753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94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5593527" y="5005627"/>
            <a:ext cx="1782009" cy="28753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45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9288CC-B006-4353-8E26-4D6BEDF8363A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62650577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3" r:id="rId1"/>
    <p:sldLayoutId id="2147483734" r:id="rId2"/>
    <p:sldLayoutId id="2147483735" r:id="rId3"/>
    <p:sldLayoutId id="2147483736" r:id="rId4"/>
    <p:sldLayoutId id="2147483737" r:id="rId5"/>
    <p:sldLayoutId id="2147483738" r:id="rId6"/>
    <p:sldLayoutId id="2147483739" r:id="rId7"/>
    <p:sldLayoutId id="2147483740" r:id="rId8"/>
    <p:sldLayoutId id="2147483741" r:id="rId9"/>
    <p:sldLayoutId id="2147483742" r:id="rId10"/>
    <p:sldLayoutId id="2147483743" r:id="rId11"/>
  </p:sldLayoutIdLst>
  <p:txStyles>
    <p:titleStyle>
      <a:lvl1pPr algn="l" defTabSz="720090" rtl="0" eaLnBrk="1" latinLnBrk="0" hangingPunct="1">
        <a:lnSpc>
          <a:spcPct val="90000"/>
        </a:lnSpc>
        <a:spcBef>
          <a:spcPct val="0"/>
        </a:spcBef>
        <a:buNone/>
        <a:defRPr sz="3465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80023" indent="-180023" algn="l" defTabSz="720090" rtl="0" eaLnBrk="1" latinLnBrk="0" hangingPunct="1">
        <a:lnSpc>
          <a:spcPct val="90000"/>
        </a:lnSpc>
        <a:spcBef>
          <a:spcPts val="788"/>
        </a:spcBef>
        <a:buFont typeface="Arial" panose="020B0604020202020204" pitchFamily="34" charset="0"/>
        <a:buChar char="•"/>
        <a:defRPr sz="2205" kern="1200">
          <a:solidFill>
            <a:schemeClr val="tx1"/>
          </a:solidFill>
          <a:latin typeface="+mn-lt"/>
          <a:ea typeface="+mn-ea"/>
          <a:cs typeface="+mn-cs"/>
        </a:defRPr>
      </a:lvl1pPr>
      <a:lvl2pPr marL="540068" indent="-180023" algn="l" defTabSz="720090" rtl="0" eaLnBrk="1" latinLnBrk="0" hangingPunct="1">
        <a:lnSpc>
          <a:spcPct val="90000"/>
        </a:lnSpc>
        <a:spcBef>
          <a:spcPts val="394"/>
        </a:spcBef>
        <a:buFont typeface="Arial" panose="020B0604020202020204" pitchFamily="34" charset="0"/>
        <a:buChar char="•"/>
        <a:defRPr sz="1890" kern="1200">
          <a:solidFill>
            <a:schemeClr val="tx1"/>
          </a:solidFill>
          <a:latin typeface="+mn-lt"/>
          <a:ea typeface="+mn-ea"/>
          <a:cs typeface="+mn-cs"/>
        </a:defRPr>
      </a:lvl2pPr>
      <a:lvl3pPr marL="900113" indent="-180023" algn="l" defTabSz="720090" rtl="0" eaLnBrk="1" latinLnBrk="0" hangingPunct="1">
        <a:lnSpc>
          <a:spcPct val="90000"/>
        </a:lnSpc>
        <a:spcBef>
          <a:spcPts val="394"/>
        </a:spcBef>
        <a:buFont typeface="Arial" panose="020B0604020202020204" pitchFamily="34" charset="0"/>
        <a:buChar char="•"/>
        <a:defRPr sz="1575" kern="1200">
          <a:solidFill>
            <a:schemeClr val="tx1"/>
          </a:solidFill>
          <a:latin typeface="+mn-lt"/>
          <a:ea typeface="+mn-ea"/>
          <a:cs typeface="+mn-cs"/>
        </a:defRPr>
      </a:lvl3pPr>
      <a:lvl4pPr marL="1260158" indent="-180023" algn="l" defTabSz="720090" rtl="0" eaLnBrk="1" latinLnBrk="0" hangingPunct="1">
        <a:lnSpc>
          <a:spcPct val="90000"/>
        </a:lnSpc>
        <a:spcBef>
          <a:spcPts val="394"/>
        </a:spcBef>
        <a:buFont typeface="Arial" panose="020B0604020202020204" pitchFamily="34" charset="0"/>
        <a:buChar char="•"/>
        <a:defRPr sz="1418" kern="1200">
          <a:solidFill>
            <a:schemeClr val="tx1"/>
          </a:solidFill>
          <a:latin typeface="+mn-lt"/>
          <a:ea typeface="+mn-ea"/>
          <a:cs typeface="+mn-cs"/>
        </a:defRPr>
      </a:lvl4pPr>
      <a:lvl5pPr marL="1620203" indent="-180023" algn="l" defTabSz="720090" rtl="0" eaLnBrk="1" latinLnBrk="0" hangingPunct="1">
        <a:lnSpc>
          <a:spcPct val="90000"/>
        </a:lnSpc>
        <a:spcBef>
          <a:spcPts val="394"/>
        </a:spcBef>
        <a:buFont typeface="Arial" panose="020B0604020202020204" pitchFamily="34" charset="0"/>
        <a:buChar char="•"/>
        <a:defRPr sz="1418" kern="1200">
          <a:solidFill>
            <a:schemeClr val="tx1"/>
          </a:solidFill>
          <a:latin typeface="+mn-lt"/>
          <a:ea typeface="+mn-ea"/>
          <a:cs typeface="+mn-cs"/>
        </a:defRPr>
      </a:lvl5pPr>
      <a:lvl6pPr marL="1980248" indent="-180023" algn="l" defTabSz="720090" rtl="0" eaLnBrk="1" latinLnBrk="0" hangingPunct="1">
        <a:lnSpc>
          <a:spcPct val="90000"/>
        </a:lnSpc>
        <a:spcBef>
          <a:spcPts val="394"/>
        </a:spcBef>
        <a:buFont typeface="Arial" panose="020B0604020202020204" pitchFamily="34" charset="0"/>
        <a:buChar char="•"/>
        <a:defRPr sz="1418" kern="1200">
          <a:solidFill>
            <a:schemeClr val="tx1"/>
          </a:solidFill>
          <a:latin typeface="+mn-lt"/>
          <a:ea typeface="+mn-ea"/>
          <a:cs typeface="+mn-cs"/>
        </a:defRPr>
      </a:lvl6pPr>
      <a:lvl7pPr marL="2340293" indent="-180023" algn="l" defTabSz="720090" rtl="0" eaLnBrk="1" latinLnBrk="0" hangingPunct="1">
        <a:lnSpc>
          <a:spcPct val="90000"/>
        </a:lnSpc>
        <a:spcBef>
          <a:spcPts val="394"/>
        </a:spcBef>
        <a:buFont typeface="Arial" panose="020B0604020202020204" pitchFamily="34" charset="0"/>
        <a:buChar char="•"/>
        <a:defRPr sz="1418" kern="1200">
          <a:solidFill>
            <a:schemeClr val="tx1"/>
          </a:solidFill>
          <a:latin typeface="+mn-lt"/>
          <a:ea typeface="+mn-ea"/>
          <a:cs typeface="+mn-cs"/>
        </a:defRPr>
      </a:lvl7pPr>
      <a:lvl8pPr marL="2700338" indent="-180023" algn="l" defTabSz="720090" rtl="0" eaLnBrk="1" latinLnBrk="0" hangingPunct="1">
        <a:lnSpc>
          <a:spcPct val="90000"/>
        </a:lnSpc>
        <a:spcBef>
          <a:spcPts val="394"/>
        </a:spcBef>
        <a:buFont typeface="Arial" panose="020B0604020202020204" pitchFamily="34" charset="0"/>
        <a:buChar char="•"/>
        <a:defRPr sz="1418" kern="1200">
          <a:solidFill>
            <a:schemeClr val="tx1"/>
          </a:solidFill>
          <a:latin typeface="+mn-lt"/>
          <a:ea typeface="+mn-ea"/>
          <a:cs typeface="+mn-cs"/>
        </a:defRPr>
      </a:lvl8pPr>
      <a:lvl9pPr marL="3060383" indent="-180023" algn="l" defTabSz="720090" rtl="0" eaLnBrk="1" latinLnBrk="0" hangingPunct="1">
        <a:lnSpc>
          <a:spcPct val="90000"/>
        </a:lnSpc>
        <a:spcBef>
          <a:spcPts val="394"/>
        </a:spcBef>
        <a:buFont typeface="Arial" panose="020B0604020202020204" pitchFamily="34" charset="0"/>
        <a:buChar char="•"/>
        <a:defRPr sz="1418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720090" rtl="0" eaLnBrk="1" latinLnBrk="0" hangingPunct="1">
        <a:defRPr sz="1418" kern="1200">
          <a:solidFill>
            <a:schemeClr val="tx1"/>
          </a:solidFill>
          <a:latin typeface="+mn-lt"/>
          <a:ea typeface="+mn-ea"/>
          <a:cs typeface="+mn-cs"/>
        </a:defRPr>
      </a:lvl1pPr>
      <a:lvl2pPr marL="360045" algn="l" defTabSz="720090" rtl="0" eaLnBrk="1" latinLnBrk="0" hangingPunct="1">
        <a:defRPr sz="1418" kern="1200">
          <a:solidFill>
            <a:schemeClr val="tx1"/>
          </a:solidFill>
          <a:latin typeface="+mn-lt"/>
          <a:ea typeface="+mn-ea"/>
          <a:cs typeface="+mn-cs"/>
        </a:defRPr>
      </a:lvl2pPr>
      <a:lvl3pPr marL="720090" algn="l" defTabSz="720090" rtl="0" eaLnBrk="1" latinLnBrk="0" hangingPunct="1">
        <a:defRPr sz="1418" kern="1200">
          <a:solidFill>
            <a:schemeClr val="tx1"/>
          </a:solidFill>
          <a:latin typeface="+mn-lt"/>
          <a:ea typeface="+mn-ea"/>
          <a:cs typeface="+mn-cs"/>
        </a:defRPr>
      </a:lvl3pPr>
      <a:lvl4pPr marL="1080135" algn="l" defTabSz="720090" rtl="0" eaLnBrk="1" latinLnBrk="0" hangingPunct="1">
        <a:defRPr sz="1418" kern="1200">
          <a:solidFill>
            <a:schemeClr val="tx1"/>
          </a:solidFill>
          <a:latin typeface="+mn-lt"/>
          <a:ea typeface="+mn-ea"/>
          <a:cs typeface="+mn-cs"/>
        </a:defRPr>
      </a:lvl4pPr>
      <a:lvl5pPr marL="1440180" algn="l" defTabSz="720090" rtl="0" eaLnBrk="1" latinLnBrk="0" hangingPunct="1">
        <a:defRPr sz="1418" kern="1200">
          <a:solidFill>
            <a:schemeClr val="tx1"/>
          </a:solidFill>
          <a:latin typeface="+mn-lt"/>
          <a:ea typeface="+mn-ea"/>
          <a:cs typeface="+mn-cs"/>
        </a:defRPr>
      </a:lvl5pPr>
      <a:lvl6pPr marL="1800225" algn="l" defTabSz="720090" rtl="0" eaLnBrk="1" latinLnBrk="0" hangingPunct="1">
        <a:defRPr sz="1418" kern="1200">
          <a:solidFill>
            <a:schemeClr val="tx1"/>
          </a:solidFill>
          <a:latin typeface="+mn-lt"/>
          <a:ea typeface="+mn-ea"/>
          <a:cs typeface="+mn-cs"/>
        </a:defRPr>
      </a:lvl6pPr>
      <a:lvl7pPr marL="2160270" algn="l" defTabSz="720090" rtl="0" eaLnBrk="1" latinLnBrk="0" hangingPunct="1">
        <a:defRPr sz="1418" kern="1200">
          <a:solidFill>
            <a:schemeClr val="tx1"/>
          </a:solidFill>
          <a:latin typeface="+mn-lt"/>
          <a:ea typeface="+mn-ea"/>
          <a:cs typeface="+mn-cs"/>
        </a:defRPr>
      </a:lvl7pPr>
      <a:lvl8pPr marL="2520315" algn="l" defTabSz="720090" rtl="0" eaLnBrk="1" latinLnBrk="0" hangingPunct="1">
        <a:defRPr sz="1418" kern="1200">
          <a:solidFill>
            <a:schemeClr val="tx1"/>
          </a:solidFill>
          <a:latin typeface="+mn-lt"/>
          <a:ea typeface="+mn-ea"/>
          <a:cs typeface="+mn-cs"/>
        </a:defRPr>
      </a:lvl8pPr>
      <a:lvl9pPr marL="2880360" algn="l" defTabSz="720090" rtl="0" eaLnBrk="1" latinLnBrk="0" hangingPunct="1">
        <a:defRPr sz="1418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CaixaDeTexto 34">
            <a:extLst>
              <a:ext uri="{FF2B5EF4-FFF2-40B4-BE49-F238E27FC236}">
                <a16:creationId xmlns:a16="http://schemas.microsoft.com/office/drawing/2014/main" id="{E0AAC279-9D3C-47E3-B5F3-676061CF25B1}"/>
              </a:ext>
            </a:extLst>
          </p:cNvPr>
          <p:cNvSpPr txBox="1"/>
          <p:nvPr/>
        </p:nvSpPr>
        <p:spPr>
          <a:xfrm>
            <a:off x="188687" y="131864"/>
            <a:ext cx="508473" cy="46179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401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a)</a:t>
            </a:r>
          </a:p>
        </p:txBody>
      </p:sp>
      <p:sp>
        <p:nvSpPr>
          <p:cNvPr id="36" name="CaixaDeTexto 35">
            <a:extLst>
              <a:ext uri="{FF2B5EF4-FFF2-40B4-BE49-F238E27FC236}">
                <a16:creationId xmlns:a16="http://schemas.microsoft.com/office/drawing/2014/main" id="{E58E0C49-FCDA-42A9-ACF3-4997FB7C8103}"/>
              </a:ext>
            </a:extLst>
          </p:cNvPr>
          <p:cNvSpPr txBox="1"/>
          <p:nvPr/>
        </p:nvSpPr>
        <p:spPr>
          <a:xfrm>
            <a:off x="3792318" y="131864"/>
            <a:ext cx="518091" cy="46179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pt-BR" sz="2401" b="1" dirty="0">
                <a:latin typeface="Tahoma" panose="020B0604030504040204" pitchFamily="34" charset="0"/>
                <a:ea typeface="Tahoma" panose="020B0604030504040204" pitchFamily="34" charset="0"/>
                <a:cs typeface="Tahoma" panose="020B0604030504040204" pitchFamily="34" charset="0"/>
              </a:rPr>
              <a:t>b)</a:t>
            </a:r>
          </a:p>
        </p:txBody>
      </p:sp>
      <p:pic>
        <p:nvPicPr>
          <p:cNvPr id="6" name="Imagem 5" descr="Uma imagem contendo colar&#10;&#10;Descrição gerada automaticamente">
            <a:extLst>
              <a:ext uri="{FF2B5EF4-FFF2-40B4-BE49-F238E27FC236}">
                <a16:creationId xmlns:a16="http://schemas.microsoft.com/office/drawing/2014/main" id="{BE738182-2BF3-4CD7-ABCA-0C5348B43B35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400" r="23922"/>
          <a:stretch/>
        </p:blipFill>
        <p:spPr>
          <a:xfrm>
            <a:off x="979334" y="0"/>
            <a:ext cx="2530810" cy="2309293"/>
          </a:xfrm>
          <a:prstGeom prst="rect">
            <a:avLst/>
          </a:prstGeom>
        </p:spPr>
      </p:pic>
      <p:pic>
        <p:nvPicPr>
          <p:cNvPr id="8" name="Imagem 7" descr="Uma imagem contendo mesa&#10;&#10;Descrição gerada automaticamente">
            <a:extLst>
              <a:ext uri="{FF2B5EF4-FFF2-40B4-BE49-F238E27FC236}">
                <a16:creationId xmlns:a16="http://schemas.microsoft.com/office/drawing/2014/main" id="{10C692FD-AFF8-4C63-93B3-7CEC6E63D1E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184" r="24772"/>
          <a:stretch/>
        </p:blipFill>
        <p:spPr>
          <a:xfrm>
            <a:off x="4639389" y="1"/>
            <a:ext cx="2678690" cy="2426769"/>
          </a:xfrm>
          <a:prstGeom prst="rect">
            <a:avLst/>
          </a:prstGeom>
        </p:spPr>
      </p:pic>
      <p:pic>
        <p:nvPicPr>
          <p:cNvPr id="27" name="Gráfico 26">
            <a:extLst>
              <a:ext uri="{FF2B5EF4-FFF2-40B4-BE49-F238E27FC236}">
                <a16:creationId xmlns:a16="http://schemas.microsoft.com/office/drawing/2014/main" id="{FB5DC063-0B55-46FF-BA7C-7F80ED81B2E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3906223" y="2393709"/>
            <a:ext cx="4004937" cy="3006965"/>
          </a:xfrm>
          <a:prstGeom prst="rect">
            <a:avLst/>
          </a:prstGeom>
        </p:spPr>
      </p:pic>
      <p:pic>
        <p:nvPicPr>
          <p:cNvPr id="4" name="Gráfico 3">
            <a:extLst>
              <a:ext uri="{FF2B5EF4-FFF2-40B4-BE49-F238E27FC236}">
                <a16:creationId xmlns:a16="http://schemas.microsoft.com/office/drawing/2014/main" id="{17998BD4-C6EF-4FBE-97D5-9B3FA1A49C0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7"/>
              </a:ext>
            </a:extLst>
          </a:blip>
          <a:stretch>
            <a:fillRect/>
          </a:stretch>
        </p:blipFill>
        <p:spPr>
          <a:xfrm>
            <a:off x="243015" y="2495317"/>
            <a:ext cx="3735143" cy="280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0810407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Tema do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Tema do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ema do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43</TotalTime>
  <Words>4</Words>
  <Application>Microsoft Office PowerPoint</Application>
  <PresentationFormat>Personalizar</PresentationFormat>
  <Paragraphs>2</Paragraphs>
  <Slides>1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</vt:i4>
      </vt:variant>
    </vt:vector>
  </HeadingPairs>
  <TitlesOfParts>
    <vt:vector size="6" baseType="lpstr">
      <vt:lpstr>Arial</vt:lpstr>
      <vt:lpstr>Calibri</vt:lpstr>
      <vt:lpstr>Calibri Light</vt:lpstr>
      <vt:lpstr>Tahoma</vt:lpstr>
      <vt:lpstr>Tema do Office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Felipe Lopes de Oliveira</dc:creator>
  <cp:lastModifiedBy>Felipe Lopes de Oliveira</cp:lastModifiedBy>
  <cp:revision>8</cp:revision>
  <dcterms:created xsi:type="dcterms:W3CDTF">2020-02-12T16:21:56Z</dcterms:created>
  <dcterms:modified xsi:type="dcterms:W3CDTF">2020-02-19T22:47:12Z</dcterms:modified>
</cp:coreProperties>
</file>

<file path=docProps/thumbnail.jpeg>
</file>